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24650" cy="97742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2F"/>
    <a:srgbClr val="003A2B"/>
    <a:srgbClr val="F9F9F9"/>
    <a:srgbClr val="FCFCFC"/>
    <a:srgbClr val="F6F6F6"/>
    <a:srgbClr val="D6EDD5"/>
    <a:srgbClr val="ECECEC"/>
    <a:srgbClr val="C4E4C3"/>
    <a:srgbClr val="C9DFC8"/>
    <a:srgbClr val="B1D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emlayout 1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1026" autoAdjust="0"/>
  </p:normalViewPr>
  <p:slideViewPr>
    <p:cSldViewPr snapToObjects="1">
      <p:cViewPr varScale="1">
        <p:scale>
          <a:sx n="69" d="100"/>
          <a:sy n="69" d="100"/>
        </p:scale>
        <p:origin x="23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65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81" d="100"/>
          <a:sy n="81" d="100"/>
        </p:scale>
        <p:origin x="33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4015" cy="490408"/>
          </a:xfrm>
          <a:prstGeom prst="rect">
            <a:avLst/>
          </a:prstGeom>
        </p:spPr>
        <p:txBody>
          <a:bodyPr vert="horz" lIns="90189" tIns="45094" rIns="90189" bIns="45094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09079" y="2"/>
            <a:ext cx="2914015" cy="490408"/>
          </a:xfrm>
          <a:prstGeom prst="rect">
            <a:avLst/>
          </a:prstGeom>
        </p:spPr>
        <p:txBody>
          <a:bodyPr vert="horz" lIns="90189" tIns="45094" rIns="90189" bIns="45094" rtlCol="0"/>
          <a:lstStyle>
            <a:lvl1pPr algn="r">
              <a:defRPr sz="1200"/>
            </a:lvl1pPr>
          </a:lstStyle>
          <a:p>
            <a:fld id="{2EBB7A24-5F99-2540-96E5-26243F20E3BA}" type="datetimeFigureOut">
              <a:rPr lang="da-DK" smtClean="0"/>
              <a:pPr/>
              <a:t>18-01-2019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283831"/>
            <a:ext cx="2914015" cy="490407"/>
          </a:xfrm>
          <a:prstGeom prst="rect">
            <a:avLst/>
          </a:prstGeom>
        </p:spPr>
        <p:txBody>
          <a:bodyPr vert="horz" lIns="90189" tIns="45094" rIns="90189" bIns="45094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09079" y="9283831"/>
            <a:ext cx="2914015" cy="490407"/>
          </a:xfrm>
          <a:prstGeom prst="rect">
            <a:avLst/>
          </a:prstGeom>
        </p:spPr>
        <p:txBody>
          <a:bodyPr vert="horz" lIns="90189" tIns="45094" rIns="90189" bIns="45094" rtlCol="0" anchor="b"/>
          <a:lstStyle>
            <a:lvl1pPr algn="r">
              <a:defRPr sz="1200"/>
            </a:lvl1pPr>
          </a:lstStyle>
          <a:p>
            <a:fld id="{82626DBF-2813-E24F-BFEC-2DE282CEBF7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90308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4748" cy="490743"/>
          </a:xfrm>
          <a:prstGeom prst="rect">
            <a:avLst/>
          </a:prstGeom>
        </p:spPr>
        <p:txBody>
          <a:bodyPr vert="horz" lIns="90189" tIns="45094" rIns="90189" bIns="45094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08333" y="2"/>
            <a:ext cx="2914748" cy="490743"/>
          </a:xfrm>
          <a:prstGeom prst="rect">
            <a:avLst/>
          </a:prstGeom>
        </p:spPr>
        <p:txBody>
          <a:bodyPr vert="horz" lIns="90189" tIns="45094" rIns="90189" bIns="45094" rtlCol="0"/>
          <a:lstStyle>
            <a:lvl1pPr algn="r">
              <a:defRPr sz="1200"/>
            </a:lvl1pPr>
          </a:lstStyle>
          <a:p>
            <a:fld id="{84406CDE-C6E1-488D-9AF7-CC4BDCC6BBDD}" type="datetimeFigureOut">
              <a:rPr lang="da-DK" smtClean="0"/>
              <a:t>18-01-2019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31800" y="1222375"/>
            <a:ext cx="5861050" cy="3297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89" tIns="45094" rIns="90189" bIns="45094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2152" y="4704263"/>
            <a:ext cx="5380348" cy="3847806"/>
          </a:xfrm>
          <a:prstGeom prst="rect">
            <a:avLst/>
          </a:prstGeom>
        </p:spPr>
        <p:txBody>
          <a:bodyPr vert="horz" lIns="90189" tIns="45094" rIns="90189" bIns="45094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283495"/>
            <a:ext cx="2914748" cy="490743"/>
          </a:xfrm>
          <a:prstGeom prst="rect">
            <a:avLst/>
          </a:prstGeom>
        </p:spPr>
        <p:txBody>
          <a:bodyPr vert="horz" lIns="90189" tIns="45094" rIns="90189" bIns="45094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08333" y="9283495"/>
            <a:ext cx="2914748" cy="490743"/>
          </a:xfrm>
          <a:prstGeom prst="rect">
            <a:avLst/>
          </a:prstGeom>
        </p:spPr>
        <p:txBody>
          <a:bodyPr vert="horz" lIns="90189" tIns="45094" rIns="90189" bIns="45094" rtlCol="0" anchor="b"/>
          <a:lstStyle>
            <a:lvl1pPr algn="r">
              <a:defRPr sz="1200"/>
            </a:lvl1pPr>
          </a:lstStyle>
          <a:p>
            <a:fld id="{E9EA18EA-4610-464E-AFEE-258AB5E86A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278685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05C8B155-A28D-004E-8F92-9FAAE72DD9C2}"/>
              </a:ext>
            </a:extLst>
          </p:cNvPr>
          <p:cNvGrpSpPr/>
          <p:nvPr userDrawn="1"/>
        </p:nvGrpSpPr>
        <p:grpSpPr>
          <a:xfrm>
            <a:off x="191342" y="188640"/>
            <a:ext cx="11809313" cy="5342216"/>
            <a:chOff x="0" y="0"/>
            <a:chExt cx="12192000" cy="6858000"/>
          </a:xfrm>
        </p:grpSpPr>
        <p:sp>
          <p:nvSpPr>
            <p:cNvPr id="13" name="Right Triangle 12">
              <a:extLst>
                <a:ext uri="{FF2B5EF4-FFF2-40B4-BE49-F238E27FC236}">
                  <a16:creationId xmlns="" xmlns:a16="http://schemas.microsoft.com/office/drawing/2014/main" id="{C0501D91-E5CA-2047-A720-33499B2EAA8E}"/>
                </a:ext>
              </a:extLst>
            </p:cNvPr>
            <p:cNvSpPr/>
            <p:nvPr userDrawn="1"/>
          </p:nvSpPr>
          <p:spPr>
            <a:xfrm flipH="1">
              <a:off x="0" y="0"/>
              <a:ext cx="10344472" cy="6858000"/>
            </a:xfrm>
            <a:prstGeom prst="rtTriangle">
              <a:avLst/>
            </a:prstGeom>
            <a:solidFill>
              <a:srgbClr val="0049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B68CD3B3-DC45-E948-A07D-FCCBD32C312B}"/>
                </a:ext>
              </a:extLst>
            </p:cNvPr>
            <p:cNvSpPr/>
            <p:nvPr userDrawn="1"/>
          </p:nvSpPr>
          <p:spPr>
            <a:xfrm>
              <a:off x="10200456" y="0"/>
              <a:ext cx="1991544" cy="6858000"/>
            </a:xfrm>
            <a:prstGeom prst="rect">
              <a:avLst/>
            </a:prstGeom>
            <a:solidFill>
              <a:srgbClr val="0049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="" xmlns:a16="http://schemas.microsoft.com/office/drawing/2014/main" id="{15CB8E14-4264-ED46-8811-C0516C038F5D}"/>
                </a:ext>
              </a:extLst>
            </p:cNvPr>
            <p:cNvSpPr/>
            <p:nvPr userDrawn="1"/>
          </p:nvSpPr>
          <p:spPr>
            <a:xfrm flipV="1">
              <a:off x="0" y="0"/>
              <a:ext cx="10992544" cy="6858000"/>
            </a:xfrm>
            <a:prstGeom prst="rtTriangle">
              <a:avLst/>
            </a:prstGeom>
            <a:solidFill>
              <a:srgbClr val="0045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95400" y="980728"/>
            <a:ext cx="10801200" cy="228437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600" b="1" i="0" spc="-100" baseline="0">
                <a:solidFill>
                  <a:schemeClr val="bg1"/>
                </a:solidFill>
                <a:latin typeface="Open Sans Extrabold" charset="0"/>
                <a:ea typeface="Open Sans Extrabold" charset="0"/>
                <a:cs typeface="Open Sans Extrabold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695400" y="3428763"/>
            <a:ext cx="10801200" cy="1274101"/>
          </a:xfrm>
        </p:spPr>
        <p:txBody>
          <a:bodyPr anchor="t">
            <a:normAutofit/>
          </a:bodyPr>
          <a:lstStyle>
            <a:lvl1pPr marL="0" indent="0" algn="ctr">
              <a:buNone/>
              <a:defRPr sz="3200" b="1" i="0" baseline="0">
                <a:solidFill>
                  <a:srgbClr val="96CB97"/>
                </a:solidFill>
                <a:latin typeface="Open Sans Semibold" charset="0"/>
                <a:ea typeface="Open Sans Semibold" charset="0"/>
                <a:cs typeface="Open Sans Semibol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i master.</a:t>
            </a:r>
          </a:p>
        </p:txBody>
      </p:sp>
      <p:sp>
        <p:nvSpPr>
          <p:cNvPr id="5" name="Rektangel 4"/>
          <p:cNvSpPr/>
          <p:nvPr userDrawn="1"/>
        </p:nvSpPr>
        <p:spPr>
          <a:xfrm rot="5400000">
            <a:off x="6057571" y="-335371"/>
            <a:ext cx="76859" cy="11809314"/>
          </a:xfrm>
          <a:prstGeom prst="rect">
            <a:avLst/>
          </a:prstGeom>
          <a:solidFill>
            <a:srgbClr val="96C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/>
          <p:cNvSpPr txBox="1"/>
          <p:nvPr userDrawn="1"/>
        </p:nvSpPr>
        <p:spPr>
          <a:xfrm>
            <a:off x="-26883" y="-446682"/>
            <a:ext cx="12192000" cy="338554"/>
          </a:xfrm>
          <a:prstGeom prst="rect">
            <a:avLst/>
          </a:prstGeom>
          <a:noFill/>
          <a:ln>
            <a:solidFill>
              <a:srgbClr val="00402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600" dirty="0">
                <a:solidFill>
                  <a:schemeClr val="accent2"/>
                </a:solidFill>
                <a:latin typeface="Open Sans" charset="0"/>
                <a:ea typeface="Open Sans" charset="0"/>
                <a:cs typeface="Open Sans" charset="0"/>
              </a:rPr>
              <a:t>Har du installeret Open Sans skrifttypen?</a:t>
            </a:r>
            <a:r>
              <a:rPr lang="da-DK" sz="1600" baseline="0" dirty="0">
                <a:solidFill>
                  <a:schemeClr val="accent2"/>
                </a:solidFill>
                <a:latin typeface="Open Sans" charset="0"/>
                <a:ea typeface="Open Sans" charset="0"/>
                <a:cs typeface="Open Sans" charset="0"/>
              </a:rPr>
              <a:t> Download den gratis på </a:t>
            </a:r>
            <a:r>
              <a:rPr lang="da-DK" sz="1600" baseline="0" dirty="0" err="1">
                <a:solidFill>
                  <a:schemeClr val="accent2"/>
                </a:solidFill>
                <a:latin typeface="Open Sans" charset="0"/>
                <a:ea typeface="Open Sans" charset="0"/>
                <a:cs typeface="Open Sans" charset="0"/>
              </a:rPr>
              <a:t>Konservative.dk</a:t>
            </a:r>
            <a:r>
              <a:rPr lang="da-DK" sz="1600" baseline="0" dirty="0">
                <a:solidFill>
                  <a:schemeClr val="accent2"/>
                </a:solidFill>
                <a:latin typeface="Open Sans" charset="0"/>
                <a:ea typeface="Open Sans" charset="0"/>
                <a:cs typeface="Open Sans" charset="0"/>
              </a:rPr>
              <a:t>/visuel-identitet/skrifttype/</a:t>
            </a:r>
            <a:endParaRPr lang="da-DK" sz="1600" dirty="0">
              <a:solidFill>
                <a:schemeClr val="accent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25" name="Gruppe 24">
            <a:extLst>
              <a:ext uri="{FF2B5EF4-FFF2-40B4-BE49-F238E27FC236}">
                <a16:creationId xmlns="" xmlns:a16="http://schemas.microsoft.com/office/drawing/2014/main" id="{D3C30964-598C-2F4F-A36D-75AF0E26FAC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633222" y="5157192"/>
            <a:ext cx="812112" cy="835733"/>
            <a:chOff x="5511833" y="5114390"/>
            <a:chExt cx="1021214" cy="1050914"/>
          </a:xfrm>
        </p:grpSpPr>
        <p:sp>
          <p:nvSpPr>
            <p:cNvPr id="9" name="Rectangle 14">
              <a:extLst>
                <a:ext uri="{FF2B5EF4-FFF2-40B4-BE49-F238E27FC236}">
                  <a16:creationId xmlns="" xmlns:a16="http://schemas.microsoft.com/office/drawing/2014/main" id="{CDD3B0BA-9722-0A4C-8E5B-89D72915462A}"/>
                </a:ext>
              </a:extLst>
            </p:cNvPr>
            <p:cNvSpPr/>
            <p:nvPr/>
          </p:nvSpPr>
          <p:spPr bwMode="auto">
            <a:xfrm>
              <a:off x="5695877" y="5276903"/>
              <a:ext cx="653126" cy="777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381"/>
            </a:p>
          </p:txBody>
        </p:sp>
        <p:pic>
          <p:nvPicPr>
            <p:cNvPr id="10" name="Picture 12">
              <a:extLst>
                <a:ext uri="{FF2B5EF4-FFF2-40B4-BE49-F238E27FC236}">
                  <a16:creationId xmlns="" xmlns:a16="http://schemas.microsoft.com/office/drawing/2014/main" id="{217A23B3-AACD-5C4A-A6DE-CDC89348C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1833" y="5114390"/>
              <a:ext cx="1021214" cy="1019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5">
              <a:extLst>
                <a:ext uri="{FF2B5EF4-FFF2-40B4-BE49-F238E27FC236}">
                  <a16:creationId xmlns="" xmlns:a16="http://schemas.microsoft.com/office/drawing/2014/main" id="{99C88243-1766-7D4F-9D36-93FDD02AE5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569"/>
            <a:stretch/>
          </p:blipFill>
          <p:spPr bwMode="auto">
            <a:xfrm>
              <a:off x="5552355" y="5157168"/>
              <a:ext cx="940173" cy="1008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Billede 6">
            <a:extLst>
              <a:ext uri="{FF2B5EF4-FFF2-40B4-BE49-F238E27FC236}">
                <a16:creationId xmlns="" xmlns:a16="http://schemas.microsoft.com/office/drawing/2014/main" id="{5ACFD1C1-B703-FD42-AF39-2F24C9F4CD8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424626" y="5994178"/>
            <a:ext cx="3229301" cy="67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35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(mørkegrø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56465908-A641-BE40-8E71-FBACAE3B24D3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ight Triangle 1">
              <a:extLst>
                <a:ext uri="{FF2B5EF4-FFF2-40B4-BE49-F238E27FC236}">
                  <a16:creationId xmlns="" xmlns:a16="http://schemas.microsoft.com/office/drawing/2014/main" id="{8EB6626C-3AA8-2F4A-84E0-9486B7CF0BAD}"/>
                </a:ext>
              </a:extLst>
            </p:cNvPr>
            <p:cNvSpPr/>
            <p:nvPr userDrawn="1"/>
          </p:nvSpPr>
          <p:spPr>
            <a:xfrm flipH="1">
              <a:off x="0" y="0"/>
              <a:ext cx="10344472" cy="6858000"/>
            </a:xfrm>
            <a:prstGeom prst="rtTriangle">
              <a:avLst/>
            </a:prstGeom>
            <a:solidFill>
              <a:srgbClr val="0049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01B1C720-4329-0640-AC68-5998AACCC51D}"/>
                </a:ext>
              </a:extLst>
            </p:cNvPr>
            <p:cNvSpPr/>
            <p:nvPr userDrawn="1"/>
          </p:nvSpPr>
          <p:spPr>
            <a:xfrm>
              <a:off x="10200456" y="0"/>
              <a:ext cx="1991544" cy="6858000"/>
            </a:xfrm>
            <a:prstGeom prst="rect">
              <a:avLst/>
            </a:prstGeom>
            <a:solidFill>
              <a:srgbClr val="0049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="" xmlns:a16="http://schemas.microsoft.com/office/drawing/2014/main" id="{EA63ECD5-91F9-E94B-A19D-E6825A19100E}"/>
                </a:ext>
              </a:extLst>
            </p:cNvPr>
            <p:cNvSpPr/>
            <p:nvPr userDrawn="1"/>
          </p:nvSpPr>
          <p:spPr>
            <a:xfrm flipV="1">
              <a:off x="0" y="0"/>
              <a:ext cx="10992544" cy="6858000"/>
            </a:xfrm>
            <a:prstGeom prst="rtTriangle">
              <a:avLst/>
            </a:prstGeom>
            <a:solidFill>
              <a:srgbClr val="0045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</p:spTree>
    <p:extLst>
      <p:ext uri="{BB962C8B-B14F-4D97-AF65-F5344CB8AC3E}">
        <p14:creationId xmlns:p14="http://schemas.microsoft.com/office/powerpoint/2010/main" val="69880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1945279A-06A1-0E43-91A2-A77BEA2488B1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ight Triangle 3">
              <a:extLst>
                <a:ext uri="{FF2B5EF4-FFF2-40B4-BE49-F238E27FC236}">
                  <a16:creationId xmlns="" xmlns:a16="http://schemas.microsoft.com/office/drawing/2014/main" id="{9E0BFA5D-F0E1-6F44-ABCB-7FCE7E4D439D}"/>
                </a:ext>
              </a:extLst>
            </p:cNvPr>
            <p:cNvSpPr/>
            <p:nvPr userDrawn="1"/>
          </p:nvSpPr>
          <p:spPr>
            <a:xfrm flipH="1">
              <a:off x="0" y="0"/>
              <a:ext cx="10344472" cy="6858000"/>
            </a:xfrm>
            <a:prstGeom prst="rtTriangle">
              <a:avLst/>
            </a:prstGeom>
            <a:solidFill>
              <a:srgbClr val="C4E4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E968ECFF-D440-C641-A4DD-4B61FC370976}"/>
                </a:ext>
              </a:extLst>
            </p:cNvPr>
            <p:cNvSpPr/>
            <p:nvPr userDrawn="1"/>
          </p:nvSpPr>
          <p:spPr>
            <a:xfrm>
              <a:off x="10200456" y="0"/>
              <a:ext cx="1991544" cy="6858000"/>
            </a:xfrm>
            <a:prstGeom prst="rect">
              <a:avLst/>
            </a:prstGeom>
            <a:solidFill>
              <a:srgbClr val="C4E4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" name="Right Triangle 5">
              <a:extLst>
                <a:ext uri="{FF2B5EF4-FFF2-40B4-BE49-F238E27FC236}">
                  <a16:creationId xmlns="" xmlns:a16="http://schemas.microsoft.com/office/drawing/2014/main" id="{0F44D8DF-455E-5C4F-A215-6EE1F1343B48}"/>
                </a:ext>
              </a:extLst>
            </p:cNvPr>
            <p:cNvSpPr/>
            <p:nvPr userDrawn="1"/>
          </p:nvSpPr>
          <p:spPr>
            <a:xfrm flipV="1">
              <a:off x="0" y="0"/>
              <a:ext cx="10992544" cy="6858000"/>
            </a:xfrm>
            <a:prstGeom prst="rtTriangle">
              <a:avLst/>
            </a:prstGeom>
            <a:solidFill>
              <a:srgbClr val="B1DA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</p:spTree>
    <p:extLst>
      <p:ext uri="{BB962C8B-B14F-4D97-AF65-F5344CB8AC3E}">
        <p14:creationId xmlns:p14="http://schemas.microsoft.com/office/powerpoint/2010/main" val="2912210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84A8A0ED-BABF-5D45-9157-1A7B8D95F94B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ight Triangle 3">
              <a:extLst>
                <a:ext uri="{FF2B5EF4-FFF2-40B4-BE49-F238E27FC236}">
                  <a16:creationId xmlns="" xmlns:a16="http://schemas.microsoft.com/office/drawing/2014/main" id="{6E5AD0D7-7ECC-2D44-ABDA-D65F62AB4247}"/>
                </a:ext>
              </a:extLst>
            </p:cNvPr>
            <p:cNvSpPr/>
            <p:nvPr userDrawn="1"/>
          </p:nvSpPr>
          <p:spPr>
            <a:xfrm flipH="1">
              <a:off x="0" y="0"/>
              <a:ext cx="10344472" cy="6858000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89F57078-C4B7-7C42-A906-0339537BC6EB}"/>
                </a:ext>
              </a:extLst>
            </p:cNvPr>
            <p:cNvSpPr/>
            <p:nvPr userDrawn="1"/>
          </p:nvSpPr>
          <p:spPr>
            <a:xfrm>
              <a:off x="10200456" y="0"/>
              <a:ext cx="1991544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" name="Right Triangle 5">
              <a:extLst>
                <a:ext uri="{FF2B5EF4-FFF2-40B4-BE49-F238E27FC236}">
                  <a16:creationId xmlns="" xmlns:a16="http://schemas.microsoft.com/office/drawing/2014/main" id="{6F0521A3-A0AA-A544-B967-9D0900F48612}"/>
                </a:ext>
              </a:extLst>
            </p:cNvPr>
            <p:cNvSpPr/>
            <p:nvPr userDrawn="1"/>
          </p:nvSpPr>
          <p:spPr>
            <a:xfrm flipV="1">
              <a:off x="0" y="0"/>
              <a:ext cx="10992544" cy="6858000"/>
            </a:xfrm>
            <a:prstGeom prst="rtTriangle">
              <a:avLst/>
            </a:pr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</p:spTree>
    <p:extLst>
      <p:ext uri="{BB962C8B-B14F-4D97-AF65-F5344CB8AC3E}">
        <p14:creationId xmlns:p14="http://schemas.microsoft.com/office/powerpoint/2010/main" val="1649996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ide med logo - 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18FE5B36-BEC5-A84A-8EF8-75B0A11D9328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ight Triangle 10">
              <a:extLst>
                <a:ext uri="{FF2B5EF4-FFF2-40B4-BE49-F238E27FC236}">
                  <a16:creationId xmlns="" xmlns:a16="http://schemas.microsoft.com/office/drawing/2014/main" id="{5D31AC27-928F-1F4E-AF30-B16928C7FD58}"/>
                </a:ext>
              </a:extLst>
            </p:cNvPr>
            <p:cNvSpPr/>
            <p:nvPr userDrawn="1"/>
          </p:nvSpPr>
          <p:spPr>
            <a:xfrm flipH="1">
              <a:off x="0" y="0"/>
              <a:ext cx="10344472" cy="6858000"/>
            </a:xfrm>
            <a:prstGeom prst="rtTriangle">
              <a:avLst/>
            </a:prstGeom>
            <a:solidFill>
              <a:srgbClr val="0049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2AACDE83-1BD7-AF4E-B82D-2777CAA2CC5D}"/>
                </a:ext>
              </a:extLst>
            </p:cNvPr>
            <p:cNvSpPr/>
            <p:nvPr userDrawn="1"/>
          </p:nvSpPr>
          <p:spPr>
            <a:xfrm>
              <a:off x="10200456" y="0"/>
              <a:ext cx="1991544" cy="6858000"/>
            </a:xfrm>
            <a:prstGeom prst="rect">
              <a:avLst/>
            </a:prstGeom>
            <a:solidFill>
              <a:srgbClr val="0049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3" name="Right Triangle 12">
              <a:extLst>
                <a:ext uri="{FF2B5EF4-FFF2-40B4-BE49-F238E27FC236}">
                  <a16:creationId xmlns="" xmlns:a16="http://schemas.microsoft.com/office/drawing/2014/main" id="{F2EA77EE-7A5F-F447-941E-277651E17712}"/>
                </a:ext>
              </a:extLst>
            </p:cNvPr>
            <p:cNvSpPr/>
            <p:nvPr userDrawn="1"/>
          </p:nvSpPr>
          <p:spPr>
            <a:xfrm flipV="1">
              <a:off x="0" y="0"/>
              <a:ext cx="10992544" cy="6858000"/>
            </a:xfrm>
            <a:prstGeom prst="rtTriangle">
              <a:avLst/>
            </a:prstGeom>
            <a:solidFill>
              <a:srgbClr val="0045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pic>
        <p:nvPicPr>
          <p:cNvPr id="4" name="Billede 3">
            <a:extLst>
              <a:ext uri="{FF2B5EF4-FFF2-40B4-BE49-F238E27FC236}">
                <a16:creationId xmlns="" xmlns:a16="http://schemas.microsoft.com/office/drawing/2014/main" id="{3087514B-2262-BE40-ABB5-71C8E8A690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-2579"/>
          <a:stretch/>
        </p:blipFill>
        <p:spPr>
          <a:xfrm>
            <a:off x="2535208" y="2349000"/>
            <a:ext cx="7305208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297770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ide med logo -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6C52B6C8-4526-DA48-A142-8FB8BFF7D112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ight Triangle 4">
              <a:extLst>
                <a:ext uri="{FF2B5EF4-FFF2-40B4-BE49-F238E27FC236}">
                  <a16:creationId xmlns="" xmlns:a16="http://schemas.microsoft.com/office/drawing/2014/main" id="{C2D7577A-ED46-D445-B8FC-1E6A1DE60CCA}"/>
                </a:ext>
              </a:extLst>
            </p:cNvPr>
            <p:cNvSpPr/>
            <p:nvPr userDrawn="1"/>
          </p:nvSpPr>
          <p:spPr>
            <a:xfrm flipH="1">
              <a:off x="0" y="0"/>
              <a:ext cx="10344472" cy="6858000"/>
            </a:xfrm>
            <a:prstGeom prst="rtTriangle">
              <a:avLst/>
            </a:prstGeom>
            <a:solidFill>
              <a:srgbClr val="FCFC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05E9BED1-5EC2-8848-80B0-E726A5E908CF}"/>
                </a:ext>
              </a:extLst>
            </p:cNvPr>
            <p:cNvSpPr/>
            <p:nvPr userDrawn="1"/>
          </p:nvSpPr>
          <p:spPr>
            <a:xfrm>
              <a:off x="10200456" y="0"/>
              <a:ext cx="1991544" cy="68580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="" xmlns:a16="http://schemas.microsoft.com/office/drawing/2014/main" id="{F96C4161-598D-FE41-9AB5-8093FD818E96}"/>
                </a:ext>
              </a:extLst>
            </p:cNvPr>
            <p:cNvSpPr/>
            <p:nvPr userDrawn="1"/>
          </p:nvSpPr>
          <p:spPr>
            <a:xfrm flipV="1">
              <a:off x="0" y="0"/>
              <a:ext cx="10992544" cy="6858000"/>
            </a:xfrm>
            <a:prstGeom prst="rtTriangle">
              <a:avLst/>
            </a:prstGeom>
            <a:solidFill>
              <a:srgbClr val="F9F9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pic>
        <p:nvPicPr>
          <p:cNvPr id="4" name="Billede 3">
            <a:extLst>
              <a:ext uri="{FF2B5EF4-FFF2-40B4-BE49-F238E27FC236}">
                <a16:creationId xmlns="" xmlns:a16="http://schemas.microsoft.com/office/drawing/2014/main" id="{69A53C22-CE96-BC4B-A784-E22BB3375D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35209" y="2349000"/>
            <a:ext cx="7121582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2802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(so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22845"/>
            <a:ext cx="12192000" cy="6858000"/>
          </a:xfrm>
        </p:spPr>
        <p:txBody>
          <a:bodyPr anchor="ctr"/>
          <a:lstStyle>
            <a:lvl1pPr marL="0" indent="0" algn="ctr">
              <a:buNone/>
              <a:defRPr sz="2800" baseline="0"/>
            </a:lvl1pPr>
          </a:lstStyle>
          <a:p>
            <a:r>
              <a:rPr lang="da-DK" dirty="0"/>
              <a:t>Indsæt billede eller billeder, </a:t>
            </a:r>
            <a:br>
              <a:rPr lang="da-DK" dirty="0"/>
            </a:br>
            <a:r>
              <a:rPr lang="da-DK" dirty="0"/>
              <a:t>der skal fremhæves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88139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med r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="" xmlns:a16="http://schemas.microsoft.com/office/drawing/2014/main" id="{8C500B7D-6361-FF4C-9057-FF3C0A32835C}"/>
              </a:ext>
            </a:extLst>
          </p:cNvPr>
          <p:cNvSpPr/>
          <p:nvPr userDrawn="1"/>
        </p:nvSpPr>
        <p:spPr>
          <a:xfrm>
            <a:off x="191343" y="188641"/>
            <a:ext cx="11809315" cy="6389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343" y="188640"/>
            <a:ext cx="11809316" cy="1584175"/>
          </a:xfrm>
          <a:prstGeom prst="rect">
            <a:avLst/>
          </a:prstGeom>
          <a:noFill/>
          <a:ln w="15875">
            <a:noFill/>
          </a:ln>
        </p:spPr>
        <p:txBody>
          <a:bodyPr anchor="ctr">
            <a:normAutofit/>
          </a:bodyPr>
          <a:lstStyle>
            <a:lvl1pPr algn="ctr">
              <a:defRPr sz="4800" b="1" i="0" spc="-90" baseline="0">
                <a:solidFill>
                  <a:srgbClr val="00583C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838200" y="1772814"/>
            <a:ext cx="10515600" cy="4202083"/>
          </a:xfrm>
        </p:spPr>
        <p:txBody>
          <a:bodyPr anchor="t"/>
          <a:lstStyle>
            <a:lvl1pPr>
              <a:lnSpc>
                <a:spcPct val="100000"/>
              </a:lnSpc>
              <a:spcBef>
                <a:spcPts val="1200"/>
              </a:spcBef>
              <a:defRPr>
                <a:solidFill>
                  <a:srgbClr val="414141"/>
                </a:solidFill>
              </a:defRPr>
            </a:lvl1pPr>
            <a:lvl2pPr>
              <a:lnSpc>
                <a:spcPct val="100000"/>
              </a:lnSpc>
              <a:spcBef>
                <a:spcPts val="1200"/>
              </a:spcBef>
              <a:defRPr>
                <a:solidFill>
                  <a:srgbClr val="414141"/>
                </a:solidFill>
              </a:defRPr>
            </a:lvl2pPr>
            <a:lvl3pPr>
              <a:lnSpc>
                <a:spcPct val="100000"/>
              </a:lnSpc>
              <a:spcBef>
                <a:spcPts val="1200"/>
              </a:spcBef>
              <a:defRPr>
                <a:solidFill>
                  <a:srgbClr val="414141"/>
                </a:solidFill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solidFill>
                  <a:srgbClr val="414141"/>
                </a:solidFill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solidFill>
                  <a:srgbClr val="414141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4"/>
            <a:r>
              <a:rPr lang="da-DK" dirty="0" err="1"/>
              <a:t>Asdfælasdkf</a:t>
            </a:r>
            <a:endParaRPr lang="da-DK" dirty="0"/>
          </a:p>
          <a:p>
            <a:pPr lvl="4"/>
            <a:r>
              <a:rPr lang="da-DK" dirty="0" err="1"/>
              <a:t>Asdæflkjasdf</a:t>
            </a:r>
            <a:endParaRPr lang="da-DK" dirty="0"/>
          </a:p>
          <a:p>
            <a:pPr lvl="3"/>
            <a:r>
              <a:rPr lang="da-DK" dirty="0" err="1"/>
              <a:t>asdæflkjasædkfjasdf</a:t>
            </a:r>
            <a:endParaRPr lang="da-DK" dirty="0"/>
          </a:p>
        </p:txBody>
      </p:sp>
      <p:grpSp>
        <p:nvGrpSpPr>
          <p:cNvPr id="16" name="Gruppe 15">
            <a:extLst>
              <a:ext uri="{FF2B5EF4-FFF2-40B4-BE49-F238E27FC236}">
                <a16:creationId xmlns="" xmlns:a16="http://schemas.microsoft.com/office/drawing/2014/main" id="{607C9443-2D6F-3347-A8DB-65E6DDC57644}"/>
              </a:ext>
            </a:extLst>
          </p:cNvPr>
          <p:cNvGrpSpPr/>
          <p:nvPr userDrawn="1"/>
        </p:nvGrpSpPr>
        <p:grpSpPr>
          <a:xfrm>
            <a:off x="5725339" y="5943844"/>
            <a:ext cx="741322" cy="762882"/>
            <a:chOff x="5671940" y="5768348"/>
            <a:chExt cx="741322" cy="762882"/>
          </a:xfrm>
        </p:grpSpPr>
        <p:sp>
          <p:nvSpPr>
            <p:cNvPr id="17" name="Rectangle 14">
              <a:extLst>
                <a:ext uri="{FF2B5EF4-FFF2-40B4-BE49-F238E27FC236}">
                  <a16:creationId xmlns="" xmlns:a16="http://schemas.microsoft.com/office/drawing/2014/main" id="{386A0BB2-FA85-0E4B-93AD-012D3832F22C}"/>
                </a:ext>
              </a:extLst>
            </p:cNvPr>
            <p:cNvSpPr/>
            <p:nvPr/>
          </p:nvSpPr>
          <p:spPr bwMode="auto">
            <a:xfrm>
              <a:off x="5805542" y="5886320"/>
              <a:ext cx="474119" cy="564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381"/>
            </a:p>
          </p:txBody>
        </p:sp>
        <p:pic>
          <p:nvPicPr>
            <p:cNvPr id="18" name="Picture 12">
              <a:extLst>
                <a:ext uri="{FF2B5EF4-FFF2-40B4-BE49-F238E27FC236}">
                  <a16:creationId xmlns="" xmlns:a16="http://schemas.microsoft.com/office/drawing/2014/main" id="{0FBA6183-2265-CD45-BE29-C3E210B616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1940" y="5768348"/>
              <a:ext cx="741322" cy="740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5">
              <a:extLst>
                <a:ext uri="{FF2B5EF4-FFF2-40B4-BE49-F238E27FC236}">
                  <a16:creationId xmlns="" xmlns:a16="http://schemas.microsoft.com/office/drawing/2014/main" id="{04A5EAC0-F5A6-BA4C-83C6-E94490D66C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569"/>
            <a:stretch/>
          </p:blipFill>
          <p:spPr bwMode="auto">
            <a:xfrm>
              <a:off x="5701356" y="5799402"/>
              <a:ext cx="682493" cy="731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67673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9"/>
          <p:cNvSpPr>
            <a:spLocks noGrp="1"/>
          </p:cNvSpPr>
          <p:nvPr>
            <p:ph type="pic" sz="quarter" idx="11" hasCustomPrompt="1"/>
          </p:nvPr>
        </p:nvSpPr>
        <p:spPr>
          <a:xfrm>
            <a:off x="7608168" y="1731861"/>
            <a:ext cx="3745632" cy="4211983"/>
          </a:xfrm>
          <a:prstGeom prst="roundRect">
            <a:avLst>
              <a:gd name="adj" fmla="val 1263"/>
            </a:avLst>
          </a:prstGeom>
        </p:spPr>
        <p:txBody>
          <a:bodyPr vert="horz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da-DK" dirty="0"/>
              <a:t>Indsæt billede her (klik på fotoikonet)</a:t>
            </a:r>
          </a:p>
        </p:txBody>
      </p:sp>
      <p:sp>
        <p:nvSpPr>
          <p:cNvPr id="11" name="Pladsholder til indhold 2">
            <a:extLst>
              <a:ext uri="{FF2B5EF4-FFF2-40B4-BE49-F238E27FC236}">
                <a16:creationId xmlns="" xmlns:a16="http://schemas.microsoft.com/office/drawing/2014/main" id="{29EF1CDC-AFC5-5C46-B92A-8DC7CBCC27F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731861"/>
            <a:ext cx="6553944" cy="4211983"/>
          </a:xfrm>
        </p:spPr>
        <p:txBody>
          <a:bodyPr anchor="t"/>
          <a:lstStyle>
            <a:lvl1pPr>
              <a:lnSpc>
                <a:spcPct val="100000"/>
              </a:lnSpc>
              <a:spcBef>
                <a:spcPts val="1200"/>
              </a:spcBef>
              <a:defRPr>
                <a:solidFill>
                  <a:srgbClr val="414141"/>
                </a:solidFill>
              </a:defRPr>
            </a:lvl1pPr>
            <a:lvl2pPr>
              <a:lnSpc>
                <a:spcPct val="100000"/>
              </a:lnSpc>
              <a:spcBef>
                <a:spcPts val="1200"/>
              </a:spcBef>
              <a:defRPr>
                <a:solidFill>
                  <a:srgbClr val="414141"/>
                </a:solidFill>
              </a:defRPr>
            </a:lvl2pPr>
            <a:lvl3pPr>
              <a:lnSpc>
                <a:spcPct val="100000"/>
              </a:lnSpc>
              <a:spcBef>
                <a:spcPts val="1200"/>
              </a:spcBef>
              <a:defRPr>
                <a:solidFill>
                  <a:srgbClr val="414141"/>
                </a:solidFill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>
                <a:solidFill>
                  <a:srgbClr val="414141"/>
                </a:solidFill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>
                <a:solidFill>
                  <a:srgbClr val="414141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4"/>
            <a:r>
              <a:rPr lang="da-DK" dirty="0" err="1"/>
              <a:t>Asdfælasdkf</a:t>
            </a:r>
            <a:endParaRPr lang="da-DK" dirty="0"/>
          </a:p>
          <a:p>
            <a:pPr lvl="4"/>
            <a:r>
              <a:rPr lang="da-DK" dirty="0" err="1"/>
              <a:t>Asdæflkjasdf</a:t>
            </a:r>
            <a:endParaRPr lang="da-DK" dirty="0"/>
          </a:p>
          <a:p>
            <a:pPr lvl="3"/>
            <a:r>
              <a:rPr lang="da-DK" dirty="0" err="1"/>
              <a:t>asdæflkjasædkfjasdf</a:t>
            </a:r>
            <a:endParaRPr lang="da-DK" dirty="0"/>
          </a:p>
        </p:txBody>
      </p:sp>
      <p:sp>
        <p:nvSpPr>
          <p:cNvPr id="14" name="Titel 1">
            <a:extLst>
              <a:ext uri="{FF2B5EF4-FFF2-40B4-BE49-F238E27FC236}">
                <a16:creationId xmlns="" xmlns:a16="http://schemas.microsoft.com/office/drawing/2014/main" id="{EBB60E38-698D-994B-AAD8-D5197F507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3" y="188640"/>
            <a:ext cx="11809316" cy="1512167"/>
          </a:xfrm>
          <a:prstGeom prst="rect">
            <a:avLst/>
          </a:prstGeom>
          <a:noFill/>
          <a:ln w="15875">
            <a:noFill/>
          </a:ln>
        </p:spPr>
        <p:txBody>
          <a:bodyPr anchor="ctr">
            <a:normAutofit/>
          </a:bodyPr>
          <a:lstStyle>
            <a:lvl1pPr algn="ctr">
              <a:defRPr sz="4800" b="1" i="0" spc="-90" baseline="0">
                <a:solidFill>
                  <a:srgbClr val="00583C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grpSp>
        <p:nvGrpSpPr>
          <p:cNvPr id="15" name="Gruppe 14">
            <a:extLst>
              <a:ext uri="{FF2B5EF4-FFF2-40B4-BE49-F238E27FC236}">
                <a16:creationId xmlns="" xmlns:a16="http://schemas.microsoft.com/office/drawing/2014/main" id="{5643F9E1-2AF3-7A43-9071-EFFE5181729B}"/>
              </a:ext>
            </a:extLst>
          </p:cNvPr>
          <p:cNvGrpSpPr/>
          <p:nvPr userDrawn="1"/>
        </p:nvGrpSpPr>
        <p:grpSpPr>
          <a:xfrm>
            <a:off x="5725339" y="5943844"/>
            <a:ext cx="741322" cy="762882"/>
            <a:chOff x="5671940" y="5768348"/>
            <a:chExt cx="741322" cy="762882"/>
          </a:xfrm>
        </p:grpSpPr>
        <p:sp>
          <p:nvSpPr>
            <p:cNvPr id="16" name="Rectangle 14">
              <a:extLst>
                <a:ext uri="{FF2B5EF4-FFF2-40B4-BE49-F238E27FC236}">
                  <a16:creationId xmlns="" xmlns:a16="http://schemas.microsoft.com/office/drawing/2014/main" id="{FE0FAE3C-E6CE-D84E-9FEB-F0D8061B89E4}"/>
                </a:ext>
              </a:extLst>
            </p:cNvPr>
            <p:cNvSpPr/>
            <p:nvPr/>
          </p:nvSpPr>
          <p:spPr bwMode="auto">
            <a:xfrm>
              <a:off x="5805542" y="5886320"/>
              <a:ext cx="474119" cy="564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381"/>
            </a:p>
          </p:txBody>
        </p:sp>
        <p:pic>
          <p:nvPicPr>
            <p:cNvPr id="17" name="Picture 12">
              <a:extLst>
                <a:ext uri="{FF2B5EF4-FFF2-40B4-BE49-F238E27FC236}">
                  <a16:creationId xmlns="" xmlns:a16="http://schemas.microsoft.com/office/drawing/2014/main" id="{ED45731A-670F-8A4B-A6A5-F55F098F4D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1940" y="5768348"/>
              <a:ext cx="741322" cy="740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5">
              <a:extLst>
                <a:ext uri="{FF2B5EF4-FFF2-40B4-BE49-F238E27FC236}">
                  <a16:creationId xmlns="" xmlns:a16="http://schemas.microsoft.com/office/drawing/2014/main" id="{978C87C2-DC09-EB4C-B43F-B5362C1C6B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569"/>
            <a:stretch/>
          </p:blipFill>
          <p:spPr bwMode="auto">
            <a:xfrm>
              <a:off x="5701356" y="5799402"/>
              <a:ext cx="682493" cy="731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26538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A796A982-6979-6645-A0B0-E043E4C7E61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65368" y="-1166"/>
            <a:ext cx="4726631" cy="685916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2729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2729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2729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2729" y="0"/>
                </a:lnTo>
                <a:close/>
              </a:path>
            </a:pathLst>
          </a:custGeom>
          <a:solidFill>
            <a:srgbClr val="D6EDD5"/>
          </a:solidFill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3D6A1C4D-85A2-2447-8ACD-570C786B3AA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9376" y="2348880"/>
            <a:ext cx="6985992" cy="3960440"/>
          </a:xfrm>
        </p:spPr>
        <p:txBody>
          <a:bodyPr anchor="t">
            <a:normAutofit/>
          </a:bodyPr>
          <a:lstStyle/>
          <a:p>
            <a:pPr lvl="0">
              <a:lnSpc>
                <a:spcPct val="100000"/>
              </a:lnSpc>
              <a:spcBef>
                <a:spcPts val="2200"/>
              </a:spcBef>
            </a:pPr>
            <a:r>
              <a:rPr lang="da-DK" sz="2400" smtClean="0"/>
              <a:t>Klik for at redigere i master</a:t>
            </a:r>
          </a:p>
        </p:txBody>
      </p:sp>
      <p:sp>
        <p:nvSpPr>
          <p:cNvPr id="5" name="Title 3">
            <a:extLst>
              <a:ext uri="{FF2B5EF4-FFF2-40B4-BE49-F238E27FC236}">
                <a16:creationId xmlns="" xmlns:a16="http://schemas.microsoft.com/office/drawing/2014/main" id="{77DC4ADA-70E0-3D47-80B8-5AD78F0622B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9376" y="404664"/>
            <a:ext cx="7562056" cy="1944216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pPr algn="l">
              <a:lnSpc>
                <a:spcPct val="100000"/>
              </a:lnSpc>
            </a:pPr>
            <a:r>
              <a:rPr lang="da-DK" sz="4800" smtClean="0"/>
              <a:t>Klik for at redigere i master</a:t>
            </a:r>
            <a:endParaRPr lang="da-DK" sz="4800" dirty="0"/>
          </a:p>
        </p:txBody>
      </p:sp>
    </p:spTree>
    <p:extLst>
      <p:ext uri="{BB962C8B-B14F-4D97-AF65-F5344CB8AC3E}">
        <p14:creationId xmlns:p14="http://schemas.microsoft.com/office/powerpoint/2010/main" val="228091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0E4032F9-22B8-2A4D-A7E6-AD9C1FBEA335}"/>
              </a:ext>
            </a:extLst>
          </p:cNvPr>
          <p:cNvGrpSpPr/>
          <p:nvPr userDrawn="1"/>
        </p:nvGrpSpPr>
        <p:grpSpPr>
          <a:xfrm>
            <a:off x="191342" y="188640"/>
            <a:ext cx="11809313" cy="6085254"/>
            <a:chOff x="0" y="0"/>
            <a:chExt cx="12192000" cy="6858000"/>
          </a:xfrm>
        </p:grpSpPr>
        <p:sp>
          <p:nvSpPr>
            <p:cNvPr id="16" name="Right Triangle 15">
              <a:extLst>
                <a:ext uri="{FF2B5EF4-FFF2-40B4-BE49-F238E27FC236}">
                  <a16:creationId xmlns="" xmlns:a16="http://schemas.microsoft.com/office/drawing/2014/main" id="{8F5F3AA6-5EC1-6A46-955B-ED2F096D771B}"/>
                </a:ext>
              </a:extLst>
            </p:cNvPr>
            <p:cNvSpPr/>
            <p:nvPr userDrawn="1"/>
          </p:nvSpPr>
          <p:spPr>
            <a:xfrm flipH="1">
              <a:off x="0" y="0"/>
              <a:ext cx="10344472" cy="6858000"/>
            </a:xfrm>
            <a:prstGeom prst="rtTriangle">
              <a:avLst/>
            </a:prstGeom>
            <a:solidFill>
              <a:srgbClr val="0049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D60CB1B7-6D14-D342-85C2-D71B691E6119}"/>
                </a:ext>
              </a:extLst>
            </p:cNvPr>
            <p:cNvSpPr/>
            <p:nvPr userDrawn="1"/>
          </p:nvSpPr>
          <p:spPr>
            <a:xfrm>
              <a:off x="10200456" y="0"/>
              <a:ext cx="1991544" cy="6858000"/>
            </a:xfrm>
            <a:prstGeom prst="rect">
              <a:avLst/>
            </a:prstGeom>
            <a:solidFill>
              <a:srgbClr val="0049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20" name="Right Triangle 19">
              <a:extLst>
                <a:ext uri="{FF2B5EF4-FFF2-40B4-BE49-F238E27FC236}">
                  <a16:creationId xmlns="" xmlns:a16="http://schemas.microsoft.com/office/drawing/2014/main" id="{743909A7-397B-2A44-AAEF-DA52C750515A}"/>
                </a:ext>
              </a:extLst>
            </p:cNvPr>
            <p:cNvSpPr/>
            <p:nvPr userDrawn="1"/>
          </p:nvSpPr>
          <p:spPr>
            <a:xfrm flipV="1">
              <a:off x="0" y="0"/>
              <a:ext cx="10992544" cy="6858000"/>
            </a:xfrm>
            <a:prstGeom prst="rtTriangle">
              <a:avLst/>
            </a:prstGeom>
            <a:solidFill>
              <a:srgbClr val="0045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7" name="Rektangel 6">
            <a:extLst>
              <a:ext uri="{FF2B5EF4-FFF2-40B4-BE49-F238E27FC236}">
                <a16:creationId xmlns="" xmlns:a16="http://schemas.microsoft.com/office/drawing/2014/main" id="{9D9EB344-1999-D04C-97EF-077749FD63C9}"/>
              </a:ext>
            </a:extLst>
          </p:cNvPr>
          <p:cNvSpPr/>
          <p:nvPr userDrawn="1"/>
        </p:nvSpPr>
        <p:spPr>
          <a:xfrm rot="5400000">
            <a:off x="6059996" y="412696"/>
            <a:ext cx="72007" cy="11809312"/>
          </a:xfrm>
          <a:prstGeom prst="rect">
            <a:avLst/>
          </a:prstGeom>
          <a:solidFill>
            <a:srgbClr val="96C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4" name="Gruppe 3">
            <a:extLst>
              <a:ext uri="{FF2B5EF4-FFF2-40B4-BE49-F238E27FC236}">
                <a16:creationId xmlns="" xmlns:a16="http://schemas.microsoft.com/office/drawing/2014/main" id="{FAB2242C-BA0C-534B-90C5-49CD9EFA280E}"/>
              </a:ext>
            </a:extLst>
          </p:cNvPr>
          <p:cNvGrpSpPr/>
          <p:nvPr userDrawn="1"/>
        </p:nvGrpSpPr>
        <p:grpSpPr>
          <a:xfrm>
            <a:off x="5725339" y="5943844"/>
            <a:ext cx="741322" cy="762882"/>
            <a:chOff x="5671940" y="5768348"/>
            <a:chExt cx="741322" cy="762882"/>
          </a:xfrm>
        </p:grpSpPr>
        <p:sp>
          <p:nvSpPr>
            <p:cNvPr id="11" name="Rectangle 14">
              <a:extLst>
                <a:ext uri="{FF2B5EF4-FFF2-40B4-BE49-F238E27FC236}">
                  <a16:creationId xmlns="" xmlns:a16="http://schemas.microsoft.com/office/drawing/2014/main" id="{E0D4FCAD-2461-6C4B-B7DF-6D9A76FD5A91}"/>
                </a:ext>
              </a:extLst>
            </p:cNvPr>
            <p:cNvSpPr/>
            <p:nvPr/>
          </p:nvSpPr>
          <p:spPr bwMode="auto">
            <a:xfrm>
              <a:off x="5805542" y="5886320"/>
              <a:ext cx="474119" cy="564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381"/>
            </a:p>
          </p:txBody>
        </p:sp>
        <p:pic>
          <p:nvPicPr>
            <p:cNvPr id="12" name="Picture 12">
              <a:extLst>
                <a:ext uri="{FF2B5EF4-FFF2-40B4-BE49-F238E27FC236}">
                  <a16:creationId xmlns="" xmlns:a16="http://schemas.microsoft.com/office/drawing/2014/main" id="{713EE878-E9F0-444C-A782-D42AFA10E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1940" y="5768348"/>
              <a:ext cx="741322" cy="740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>
              <a:extLst>
                <a:ext uri="{FF2B5EF4-FFF2-40B4-BE49-F238E27FC236}">
                  <a16:creationId xmlns="" xmlns:a16="http://schemas.microsoft.com/office/drawing/2014/main" id="{68254369-7B63-4D4A-8E0A-E2714EFBDB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569"/>
            <a:stretch/>
          </p:blipFill>
          <p:spPr bwMode="auto">
            <a:xfrm>
              <a:off x="5701356" y="5799402"/>
              <a:ext cx="682493" cy="731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Box 1">
            <a:extLst>
              <a:ext uri="{FF2B5EF4-FFF2-40B4-BE49-F238E27FC236}">
                <a16:creationId xmlns="" xmlns:a16="http://schemas.microsoft.com/office/drawing/2014/main" id="{A9AA3591-52EF-8C45-AA88-88564E00C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9630" y="6360810"/>
            <a:ext cx="32740" cy="8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x-none" sz="2381"/>
          </a:p>
        </p:txBody>
      </p:sp>
      <p:sp>
        <p:nvSpPr>
          <p:cNvPr id="17" name="Titel 1">
            <a:extLst>
              <a:ext uri="{FF2B5EF4-FFF2-40B4-BE49-F238E27FC236}">
                <a16:creationId xmlns="" xmlns:a16="http://schemas.microsoft.com/office/drawing/2014/main" id="{C16E6ED9-06F7-884F-A0EC-264059037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030" y="1340768"/>
            <a:ext cx="10801200" cy="228437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8000" b="1" i="0" spc="-100" baseline="0">
                <a:solidFill>
                  <a:schemeClr val="bg1"/>
                </a:solidFill>
                <a:latin typeface="Open Sans Extrabold" charset="0"/>
                <a:ea typeface="Open Sans Extrabold" charset="0"/>
                <a:cs typeface="Open Sans Extrabold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8" name="Undertitel 2">
            <a:extLst>
              <a:ext uri="{FF2B5EF4-FFF2-40B4-BE49-F238E27FC236}">
                <a16:creationId xmlns="" xmlns:a16="http://schemas.microsoft.com/office/drawing/2014/main" id="{F5174C38-2969-F241-BFCF-3E875D90770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9030" y="3788803"/>
            <a:ext cx="10801200" cy="1274101"/>
          </a:xfrm>
        </p:spPr>
        <p:txBody>
          <a:bodyPr anchor="t">
            <a:normAutofit/>
          </a:bodyPr>
          <a:lstStyle>
            <a:lvl1pPr marL="0" indent="0" algn="ctr">
              <a:buNone/>
              <a:defRPr sz="4000" b="1" i="0" baseline="0">
                <a:solidFill>
                  <a:srgbClr val="96CB97"/>
                </a:solidFill>
                <a:latin typeface="Open Sans Semibold" charset="0"/>
                <a:ea typeface="Open Sans Semibold" charset="0"/>
                <a:cs typeface="Open Sans Semibol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i master.</a:t>
            </a:r>
          </a:p>
        </p:txBody>
      </p:sp>
    </p:spTree>
    <p:extLst>
      <p:ext uri="{BB962C8B-B14F-4D97-AF65-F5344CB8AC3E}">
        <p14:creationId xmlns:p14="http://schemas.microsoft.com/office/powerpoint/2010/main" val="1969696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B838E7FF-8E42-FF4C-AFEA-99C8617103E8}"/>
              </a:ext>
            </a:extLst>
          </p:cNvPr>
          <p:cNvGrpSpPr/>
          <p:nvPr userDrawn="1"/>
        </p:nvGrpSpPr>
        <p:grpSpPr>
          <a:xfrm>
            <a:off x="191342" y="188640"/>
            <a:ext cx="11809313" cy="6085254"/>
            <a:chOff x="0" y="0"/>
            <a:chExt cx="12192000" cy="6858000"/>
          </a:xfrm>
        </p:grpSpPr>
        <p:sp>
          <p:nvSpPr>
            <p:cNvPr id="13" name="Right Triangle 12">
              <a:extLst>
                <a:ext uri="{FF2B5EF4-FFF2-40B4-BE49-F238E27FC236}">
                  <a16:creationId xmlns="" xmlns:a16="http://schemas.microsoft.com/office/drawing/2014/main" id="{BC7FFB13-97E4-254A-9865-A29B12F1F51D}"/>
                </a:ext>
              </a:extLst>
            </p:cNvPr>
            <p:cNvSpPr/>
            <p:nvPr userDrawn="1"/>
          </p:nvSpPr>
          <p:spPr>
            <a:xfrm flipH="1">
              <a:off x="0" y="0"/>
              <a:ext cx="10344472" cy="6858000"/>
            </a:xfrm>
            <a:prstGeom prst="rtTriangle">
              <a:avLst/>
            </a:prstGeom>
            <a:solidFill>
              <a:srgbClr val="0049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5281C22B-DED7-FF41-8E38-73567AE80000}"/>
                </a:ext>
              </a:extLst>
            </p:cNvPr>
            <p:cNvSpPr/>
            <p:nvPr userDrawn="1"/>
          </p:nvSpPr>
          <p:spPr>
            <a:xfrm>
              <a:off x="10200456" y="0"/>
              <a:ext cx="1991544" cy="6858000"/>
            </a:xfrm>
            <a:prstGeom prst="rect">
              <a:avLst/>
            </a:prstGeom>
            <a:solidFill>
              <a:srgbClr val="0049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="" xmlns:a16="http://schemas.microsoft.com/office/drawing/2014/main" id="{D15060DA-9EC8-B94D-8591-D60F8737E6C7}"/>
                </a:ext>
              </a:extLst>
            </p:cNvPr>
            <p:cNvSpPr/>
            <p:nvPr userDrawn="1"/>
          </p:nvSpPr>
          <p:spPr>
            <a:xfrm flipV="1">
              <a:off x="0" y="0"/>
              <a:ext cx="10992544" cy="6858000"/>
            </a:xfrm>
            <a:prstGeom prst="rtTriangle">
              <a:avLst/>
            </a:prstGeom>
            <a:solidFill>
              <a:srgbClr val="0045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11" name="Rektangel 6">
            <a:extLst>
              <a:ext uri="{FF2B5EF4-FFF2-40B4-BE49-F238E27FC236}">
                <a16:creationId xmlns="" xmlns:a16="http://schemas.microsoft.com/office/drawing/2014/main" id="{D178681A-743E-9540-882B-3F80B60A7D8F}"/>
              </a:ext>
            </a:extLst>
          </p:cNvPr>
          <p:cNvSpPr/>
          <p:nvPr userDrawn="1"/>
        </p:nvSpPr>
        <p:spPr>
          <a:xfrm rot="5400000">
            <a:off x="6059996" y="412696"/>
            <a:ext cx="72007" cy="11809312"/>
          </a:xfrm>
          <a:prstGeom prst="rect">
            <a:avLst/>
          </a:prstGeom>
          <a:solidFill>
            <a:srgbClr val="96C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3" name="Gruppe 3">
            <a:extLst>
              <a:ext uri="{FF2B5EF4-FFF2-40B4-BE49-F238E27FC236}">
                <a16:creationId xmlns="" xmlns:a16="http://schemas.microsoft.com/office/drawing/2014/main" id="{E17D129A-34BD-494A-822E-911AE268339A}"/>
              </a:ext>
            </a:extLst>
          </p:cNvPr>
          <p:cNvGrpSpPr/>
          <p:nvPr userDrawn="1"/>
        </p:nvGrpSpPr>
        <p:grpSpPr>
          <a:xfrm>
            <a:off x="5725339" y="5943844"/>
            <a:ext cx="741322" cy="762882"/>
            <a:chOff x="5671940" y="5768348"/>
            <a:chExt cx="741322" cy="762882"/>
          </a:xfrm>
        </p:grpSpPr>
        <p:sp>
          <p:nvSpPr>
            <p:cNvPr id="4" name="Rectangle 14">
              <a:extLst>
                <a:ext uri="{FF2B5EF4-FFF2-40B4-BE49-F238E27FC236}">
                  <a16:creationId xmlns="" xmlns:a16="http://schemas.microsoft.com/office/drawing/2014/main" id="{1523E3CC-D7AE-EC45-BD9D-BF158B8D3212}"/>
                </a:ext>
              </a:extLst>
            </p:cNvPr>
            <p:cNvSpPr/>
            <p:nvPr/>
          </p:nvSpPr>
          <p:spPr bwMode="auto">
            <a:xfrm>
              <a:off x="5805542" y="5886320"/>
              <a:ext cx="474119" cy="564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381"/>
            </a:p>
          </p:txBody>
        </p:sp>
        <p:pic>
          <p:nvPicPr>
            <p:cNvPr id="5" name="Picture 12">
              <a:extLst>
                <a:ext uri="{FF2B5EF4-FFF2-40B4-BE49-F238E27FC236}">
                  <a16:creationId xmlns="" xmlns:a16="http://schemas.microsoft.com/office/drawing/2014/main" id="{4D34AD21-D58D-F54E-9A82-6C125684B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1940" y="5768348"/>
              <a:ext cx="741322" cy="740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5">
              <a:extLst>
                <a:ext uri="{FF2B5EF4-FFF2-40B4-BE49-F238E27FC236}">
                  <a16:creationId xmlns="" xmlns:a16="http://schemas.microsoft.com/office/drawing/2014/main" id="{949289B2-4D28-BA41-B2BE-B48FB4B49A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569"/>
            <a:stretch/>
          </p:blipFill>
          <p:spPr bwMode="auto">
            <a:xfrm>
              <a:off x="5701356" y="5799402"/>
              <a:ext cx="682493" cy="731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1">
            <a:extLst>
              <a:ext uri="{FF2B5EF4-FFF2-40B4-BE49-F238E27FC236}">
                <a16:creationId xmlns="" xmlns:a16="http://schemas.microsoft.com/office/drawing/2014/main" id="{F9AE4709-DB0A-7E47-9182-48429889F66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79630" y="6360810"/>
            <a:ext cx="32740" cy="8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x-none" sz="2381"/>
          </a:p>
        </p:txBody>
      </p:sp>
      <p:sp>
        <p:nvSpPr>
          <p:cNvPr id="8" name="Titel 1">
            <a:extLst>
              <a:ext uri="{FF2B5EF4-FFF2-40B4-BE49-F238E27FC236}">
                <a16:creationId xmlns="" xmlns:a16="http://schemas.microsoft.com/office/drawing/2014/main" id="{1A33FAB6-EEE5-F84B-9575-232484FE2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030" y="1124744"/>
            <a:ext cx="10801200" cy="448824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8000" b="1" i="0" spc="-100" baseline="0">
                <a:solidFill>
                  <a:schemeClr val="bg1"/>
                </a:solidFill>
                <a:latin typeface="Open Sans Extrabold" charset="0"/>
                <a:ea typeface="Open Sans Extrabold" charset="0"/>
                <a:cs typeface="Open Sans Extrabold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468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834008" y="1916832"/>
            <a:ext cx="5181600" cy="4351338"/>
          </a:xfrm>
        </p:spPr>
        <p:txBody>
          <a:bodyPr anchor="t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6168008" y="1916832"/>
            <a:ext cx="5181600" cy="4351338"/>
          </a:xfrm>
        </p:spPr>
        <p:txBody>
          <a:bodyPr anchor="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9" name="Titel 1">
            <a:extLst>
              <a:ext uri="{FF2B5EF4-FFF2-40B4-BE49-F238E27FC236}">
                <a16:creationId xmlns="" xmlns:a16="http://schemas.microsoft.com/office/drawing/2014/main" id="{2D638EC5-DCE3-FA4E-BCD4-9C5D1A765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3" y="188640"/>
            <a:ext cx="11809316" cy="1512167"/>
          </a:xfrm>
          <a:prstGeom prst="rect">
            <a:avLst/>
          </a:prstGeom>
          <a:noFill/>
          <a:ln w="15875">
            <a:noFill/>
          </a:ln>
        </p:spPr>
        <p:txBody>
          <a:bodyPr anchor="ctr">
            <a:normAutofit/>
          </a:bodyPr>
          <a:lstStyle>
            <a:lvl1pPr algn="ctr">
              <a:defRPr sz="4800" b="1" i="0" spc="-90" baseline="0">
                <a:solidFill>
                  <a:srgbClr val="00583C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grpSp>
        <p:nvGrpSpPr>
          <p:cNvPr id="10" name="Gruppe 9">
            <a:extLst>
              <a:ext uri="{FF2B5EF4-FFF2-40B4-BE49-F238E27FC236}">
                <a16:creationId xmlns="" xmlns:a16="http://schemas.microsoft.com/office/drawing/2014/main" id="{74E3CAC9-7CE7-504A-8D2F-DF043E69A68F}"/>
              </a:ext>
            </a:extLst>
          </p:cNvPr>
          <p:cNvGrpSpPr/>
          <p:nvPr userDrawn="1"/>
        </p:nvGrpSpPr>
        <p:grpSpPr>
          <a:xfrm>
            <a:off x="5725339" y="5943844"/>
            <a:ext cx="741322" cy="762882"/>
            <a:chOff x="5671940" y="5768348"/>
            <a:chExt cx="741322" cy="762882"/>
          </a:xfrm>
        </p:grpSpPr>
        <p:sp>
          <p:nvSpPr>
            <p:cNvPr id="11" name="Rectangle 14">
              <a:extLst>
                <a:ext uri="{FF2B5EF4-FFF2-40B4-BE49-F238E27FC236}">
                  <a16:creationId xmlns="" xmlns:a16="http://schemas.microsoft.com/office/drawing/2014/main" id="{B959B198-8545-E641-9C87-B25FC65926C1}"/>
                </a:ext>
              </a:extLst>
            </p:cNvPr>
            <p:cNvSpPr/>
            <p:nvPr/>
          </p:nvSpPr>
          <p:spPr bwMode="auto">
            <a:xfrm>
              <a:off x="5805542" y="5886320"/>
              <a:ext cx="474119" cy="564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381"/>
            </a:p>
          </p:txBody>
        </p:sp>
        <p:pic>
          <p:nvPicPr>
            <p:cNvPr id="12" name="Picture 12">
              <a:extLst>
                <a:ext uri="{FF2B5EF4-FFF2-40B4-BE49-F238E27FC236}">
                  <a16:creationId xmlns="" xmlns:a16="http://schemas.microsoft.com/office/drawing/2014/main" id="{B56C865E-4274-C04D-813A-5A31672C4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1940" y="5768348"/>
              <a:ext cx="741322" cy="740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>
              <a:extLst>
                <a:ext uri="{FF2B5EF4-FFF2-40B4-BE49-F238E27FC236}">
                  <a16:creationId xmlns="" xmlns:a16="http://schemas.microsoft.com/office/drawing/2014/main" id="{14C28611-EAB1-1D42-9728-6F7FAE5D22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569"/>
            <a:stretch/>
          </p:blipFill>
          <p:spPr bwMode="auto">
            <a:xfrm>
              <a:off x="5701356" y="5799402"/>
              <a:ext cx="682493" cy="731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21917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="" xmlns:a16="http://schemas.microsoft.com/office/drawing/2014/main" id="{3A4E23F5-4A5A-5C4F-8244-AAFDE8356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3" y="188640"/>
            <a:ext cx="11809316" cy="1512167"/>
          </a:xfrm>
          <a:prstGeom prst="rect">
            <a:avLst/>
          </a:prstGeom>
          <a:noFill/>
          <a:ln w="15875">
            <a:noFill/>
          </a:ln>
        </p:spPr>
        <p:txBody>
          <a:bodyPr anchor="ctr">
            <a:normAutofit/>
          </a:bodyPr>
          <a:lstStyle>
            <a:lvl1pPr algn="ctr">
              <a:defRPr sz="4800" b="1" i="0" spc="-90" baseline="0">
                <a:solidFill>
                  <a:srgbClr val="00583C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7783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(hvi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7575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955799"/>
            <a:ext cx="10515600" cy="42211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94377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6" r:id="rId4"/>
    <p:sldLayoutId id="2147483651" r:id="rId5"/>
    <p:sldLayoutId id="2147483665" r:id="rId6"/>
    <p:sldLayoutId id="2147483652" r:id="rId7"/>
    <p:sldLayoutId id="2147483654" r:id="rId8"/>
    <p:sldLayoutId id="2147483655" r:id="rId9"/>
    <p:sldLayoutId id="2147483660" r:id="rId10"/>
    <p:sldLayoutId id="2147483667" r:id="rId11"/>
    <p:sldLayoutId id="2147483668" r:id="rId12"/>
    <p:sldLayoutId id="2147483663" r:id="rId13"/>
    <p:sldLayoutId id="2147483664" r:id="rId14"/>
    <p:sldLayoutId id="2147483661" r:id="rId1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90" baseline="0">
          <a:solidFill>
            <a:srgbClr val="00583C"/>
          </a:solidFill>
          <a:latin typeface="Open Sans Extrabold" panose="020B0606030504020204" pitchFamily="34" charset="0"/>
          <a:ea typeface="Open Sans Extrabold" panose="020B0606030504020204" pitchFamily="34" charset="0"/>
          <a:cs typeface="Open Sans Extrabold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/>
        <a:buChar char="•"/>
        <a:defRPr sz="2800" kern="1200">
          <a:solidFill>
            <a:srgbClr val="414141"/>
          </a:solidFill>
          <a:latin typeface="Open Sans" charset="0"/>
          <a:ea typeface="Open Sans" charset="0"/>
          <a:cs typeface="Open Sans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600"/>
        </a:spcBef>
        <a:buFont typeface="Arial"/>
        <a:buChar char="•"/>
        <a:defRPr sz="2400" kern="1200">
          <a:solidFill>
            <a:srgbClr val="414141"/>
          </a:solidFill>
          <a:latin typeface="Open Sans" charset="0"/>
          <a:ea typeface="Open Sans" charset="0"/>
          <a:cs typeface="Open Sans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600"/>
        </a:spcBef>
        <a:buFont typeface="Arial"/>
        <a:buChar char="•"/>
        <a:defRPr sz="2000" kern="1200">
          <a:solidFill>
            <a:srgbClr val="414141"/>
          </a:solidFill>
          <a:latin typeface="Open Sans" charset="0"/>
          <a:ea typeface="Open Sans" charset="0"/>
          <a:cs typeface="Open Sans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600"/>
        </a:spcBef>
        <a:buFont typeface="Arial"/>
        <a:buChar char="•"/>
        <a:defRPr sz="1800" kern="1200">
          <a:solidFill>
            <a:srgbClr val="414141"/>
          </a:solidFill>
          <a:latin typeface="Open Sans" charset="0"/>
          <a:ea typeface="Open Sans" charset="0"/>
          <a:cs typeface="Open Sans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600"/>
        </a:spcBef>
        <a:buFont typeface="Arial"/>
        <a:buChar char="•"/>
        <a:defRPr sz="1800" kern="1200">
          <a:solidFill>
            <a:srgbClr val="414141"/>
          </a:solidFill>
          <a:latin typeface="Open Sans" charset="0"/>
          <a:ea typeface="Open Sans" charset="0"/>
          <a:cs typeface="Open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944A8E-4D70-E844-A6E4-7B724BB3E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C82647F-62D1-1E4B-A25C-CA6D597957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0470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t Konservative Folkeparti">
  <a:themeElements>
    <a:clrScheme name="Det Konservative Folkeparti">
      <a:dk1>
        <a:srgbClr val="000000"/>
      </a:dk1>
      <a:lt1>
        <a:srgbClr val="FFFFFF"/>
      </a:lt1>
      <a:dk2>
        <a:srgbClr val="00583C"/>
      </a:dk2>
      <a:lt2>
        <a:srgbClr val="FFFFFF"/>
      </a:lt2>
      <a:accent1>
        <a:srgbClr val="A1DA8B"/>
      </a:accent1>
      <a:accent2>
        <a:srgbClr val="E95814"/>
      </a:accent2>
      <a:accent3>
        <a:srgbClr val="00ACE2"/>
      </a:accent3>
      <a:accent4>
        <a:srgbClr val="8B3E91"/>
      </a:accent4>
      <a:accent5>
        <a:srgbClr val="00583C"/>
      </a:accent5>
      <a:accent6>
        <a:srgbClr val="A1DA8B"/>
      </a:accent6>
      <a:hlink>
        <a:srgbClr val="A1DA8B"/>
      </a:hlink>
      <a:folHlink>
        <a:srgbClr val="E95814"/>
      </a:folHlink>
    </a:clrScheme>
    <a:fontScheme name="Det Konservative Folkeparti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" id="{0A1418F0-7C52-4A3A-B3C6-2A941E718FAD}" vid="{DE0DB6C1-1549-4C79-80E2-CBB91FABB4CE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Open Sans</vt:lpstr>
      <vt:lpstr>Open Sans Extrabold</vt:lpstr>
      <vt:lpstr>Open Sans Semibold</vt:lpstr>
      <vt:lpstr>Det Konservative Folkeparti</vt:lpstr>
      <vt:lpstr>PowerPoint-præsentation</vt:lpstr>
    </vt:vector>
  </TitlesOfParts>
  <Manager/>
  <Company>Folketinget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subject/>
  <dc:creator>Jesper Bay Eriksen</dc:creator>
  <cp:keywords/>
  <dc:description/>
  <cp:lastModifiedBy>Jesper Bay Eriksen</cp:lastModifiedBy>
  <cp:revision>1</cp:revision>
  <cp:lastPrinted>2018-04-20T12:56:17Z</cp:lastPrinted>
  <dcterms:created xsi:type="dcterms:W3CDTF">2019-01-18T11:04:21Z</dcterms:created>
  <dcterms:modified xsi:type="dcterms:W3CDTF">2019-01-18T11:11:48Z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-1270978865</vt:i4>
  </property>
  <property fmtid="{D5CDD505-2E9C-101B-9397-08002B2CF9AE}" pid="3" name="_NewReviewCycle">
    <vt:lpwstr/>
  </property>
  <property fmtid="{D5CDD505-2E9C-101B-9397-08002B2CF9AE}" pid="4" name="_EmailSubject">
    <vt:lpwstr>Slides om målgrupperne</vt:lpwstr>
  </property>
  <property fmtid="{D5CDD505-2E9C-101B-9397-08002B2CF9AE}" pid="5" name="_AuthorEmail">
    <vt:lpwstr>Thomas.Ebdrup@ft.dk</vt:lpwstr>
  </property>
  <property fmtid="{D5CDD505-2E9C-101B-9397-08002B2CF9AE}" pid="6" name="_AuthorEmailDisplayName">
    <vt:lpwstr>Thomas Ebdrup</vt:lpwstr>
  </property>
  <property fmtid="{D5CDD505-2E9C-101B-9397-08002B2CF9AE}" pid="7" name="_PreviousAdHocReviewCycleID">
    <vt:i4>2088986594</vt:i4>
  </property>
</Properties>
</file>